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64" r:id="rId5"/>
    <p:sldId id="266" r:id="rId6"/>
    <p:sldId id="267" r:id="rId7"/>
    <p:sldId id="258" r:id="rId8"/>
    <p:sldId id="259" r:id="rId9"/>
    <p:sldId id="257" r:id="rId10"/>
    <p:sldId id="260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70578-6803-4B52-93A9-DD25FEE38E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3A8B9-9C8B-436F-924B-C3AD1058389A}">
      <dgm:prSet phldrT="[Текст]"/>
      <dgm:spPr/>
      <dgm:t>
        <a:bodyPr/>
        <a:lstStyle/>
        <a:p>
          <a:r>
            <a:rPr lang="ru-RU" dirty="0"/>
            <a:t>1.</a:t>
          </a:r>
        </a:p>
      </dgm:t>
    </dgm:pt>
    <dgm:pt modelId="{1F36C293-7870-4DBA-B8DA-333C5BAE9687}" type="parTrans" cxnId="{67B3FCAE-8664-45DF-BFCA-AE8729ED1915}">
      <dgm:prSet/>
      <dgm:spPr/>
      <dgm:t>
        <a:bodyPr/>
        <a:lstStyle/>
        <a:p>
          <a:endParaRPr lang="ru-RU"/>
        </a:p>
      </dgm:t>
    </dgm:pt>
    <dgm:pt modelId="{1CC78AFD-C69E-4763-9416-CE5ACB81D79F}" type="sibTrans" cxnId="{67B3FCAE-8664-45DF-BFCA-AE8729ED1915}">
      <dgm:prSet/>
      <dgm:spPr/>
      <dgm:t>
        <a:bodyPr/>
        <a:lstStyle/>
        <a:p>
          <a:endParaRPr lang="ru-RU"/>
        </a:p>
      </dgm:t>
    </dgm:pt>
    <dgm:pt modelId="{2A0A8C28-8280-4A5B-934F-E5E58F8D7EA8}">
      <dgm:prSet phldrT="[Текст]"/>
      <dgm:spPr/>
      <dgm:t>
        <a:bodyPr/>
        <a:lstStyle/>
        <a:p>
          <a:endParaRPr lang="ru-RU" dirty="0"/>
        </a:p>
      </dgm:t>
    </dgm:pt>
    <dgm:pt modelId="{F12C9C78-E24E-4318-B278-DA47F7190B51}" type="parTrans" cxnId="{9A7048A0-D2E0-458B-8E65-040D2010BA76}">
      <dgm:prSet/>
      <dgm:spPr/>
      <dgm:t>
        <a:bodyPr/>
        <a:lstStyle/>
        <a:p>
          <a:endParaRPr lang="ru-RU"/>
        </a:p>
      </dgm:t>
    </dgm:pt>
    <dgm:pt modelId="{39D89E17-0B20-43C4-94F3-FD59EBD858DF}" type="sibTrans" cxnId="{9A7048A0-D2E0-458B-8E65-040D2010BA76}">
      <dgm:prSet/>
      <dgm:spPr/>
      <dgm:t>
        <a:bodyPr/>
        <a:lstStyle/>
        <a:p>
          <a:endParaRPr lang="ru-RU"/>
        </a:p>
      </dgm:t>
    </dgm:pt>
    <dgm:pt modelId="{072805C1-BA6A-4633-A9A1-9451B6C620B5}">
      <dgm:prSet phldrT="[Текст]"/>
      <dgm:spPr/>
      <dgm:t>
        <a:bodyPr/>
        <a:lstStyle/>
        <a:p>
          <a:r>
            <a:rPr lang="ru-RU" dirty="0"/>
            <a:t>мотивацию к участию в жизни школы; </a:t>
          </a:r>
        </a:p>
      </dgm:t>
    </dgm:pt>
    <dgm:pt modelId="{0C018E7F-D942-4774-9C9A-DEACDF7FD17A}" type="parTrans" cxnId="{10C54270-5204-4FA8-A4F6-5AEBE61164A1}">
      <dgm:prSet/>
      <dgm:spPr/>
      <dgm:t>
        <a:bodyPr/>
        <a:lstStyle/>
        <a:p>
          <a:endParaRPr lang="ru-RU"/>
        </a:p>
      </dgm:t>
    </dgm:pt>
    <dgm:pt modelId="{AEC12402-A1C6-4484-8B72-4BF2489972D2}" type="sibTrans" cxnId="{10C54270-5204-4FA8-A4F6-5AEBE61164A1}">
      <dgm:prSet/>
      <dgm:spPr/>
      <dgm:t>
        <a:bodyPr/>
        <a:lstStyle/>
        <a:p>
          <a:endParaRPr lang="ru-RU"/>
        </a:p>
      </dgm:t>
    </dgm:pt>
    <dgm:pt modelId="{854849F8-5449-44CE-955C-D8569C65CE11}">
      <dgm:prSet phldrT="[Текст]"/>
      <dgm:spPr/>
      <dgm:t>
        <a:bodyPr/>
        <a:lstStyle/>
        <a:p>
          <a:r>
            <a:rPr lang="ru-RU" dirty="0"/>
            <a:t>2.</a:t>
          </a:r>
        </a:p>
      </dgm:t>
    </dgm:pt>
    <dgm:pt modelId="{8FC9366C-65B2-4E78-8C46-34359C3DB8FB}" type="parTrans" cxnId="{C7173DAE-1A05-44C6-B509-84B778CA795F}">
      <dgm:prSet/>
      <dgm:spPr/>
      <dgm:t>
        <a:bodyPr/>
        <a:lstStyle/>
        <a:p>
          <a:endParaRPr lang="ru-RU"/>
        </a:p>
      </dgm:t>
    </dgm:pt>
    <dgm:pt modelId="{1766FC0B-11E5-4B97-B585-03FFFC148EAD}" type="sibTrans" cxnId="{C7173DAE-1A05-44C6-B509-84B778CA795F}">
      <dgm:prSet/>
      <dgm:spPr/>
      <dgm:t>
        <a:bodyPr/>
        <a:lstStyle/>
        <a:p>
          <a:endParaRPr lang="ru-RU"/>
        </a:p>
      </dgm:t>
    </dgm:pt>
    <dgm:pt modelId="{79406EE3-5470-42E4-A5B6-C553F15DA2D6}">
      <dgm:prSet phldrT="[Текст]"/>
      <dgm:spPr/>
      <dgm:t>
        <a:bodyPr/>
        <a:lstStyle/>
        <a:p>
          <a:r>
            <a:rPr lang="ru-RU" dirty="0"/>
            <a:t>качественную информацию о работе школы; </a:t>
          </a:r>
        </a:p>
      </dgm:t>
    </dgm:pt>
    <dgm:pt modelId="{448FCEE0-0A85-4974-AC87-533249E250F8}" type="parTrans" cxnId="{E1B86567-71C4-43C5-82EA-6E6E4512C45B}">
      <dgm:prSet/>
      <dgm:spPr/>
      <dgm:t>
        <a:bodyPr/>
        <a:lstStyle/>
        <a:p>
          <a:endParaRPr lang="ru-RU"/>
        </a:p>
      </dgm:t>
    </dgm:pt>
    <dgm:pt modelId="{521C0928-D0E2-4D10-881E-5DD573BCF9B2}" type="sibTrans" cxnId="{E1B86567-71C4-43C5-82EA-6E6E4512C45B}">
      <dgm:prSet/>
      <dgm:spPr/>
      <dgm:t>
        <a:bodyPr/>
        <a:lstStyle/>
        <a:p>
          <a:endParaRPr lang="ru-RU"/>
        </a:p>
      </dgm:t>
    </dgm:pt>
    <dgm:pt modelId="{2E23BEE6-B426-496C-80F2-C3AF105CAE0F}">
      <dgm:prSet phldrT="[Текст]"/>
      <dgm:spPr/>
      <dgm:t>
        <a:bodyPr/>
        <a:lstStyle/>
        <a:p>
          <a:r>
            <a:rPr lang="ru-RU" dirty="0"/>
            <a:t>3.</a:t>
          </a:r>
        </a:p>
      </dgm:t>
    </dgm:pt>
    <dgm:pt modelId="{A6018F45-777F-4CC5-B57A-A4D34DC22D42}" type="parTrans" cxnId="{AF70B999-0746-4198-8FDE-26B65EBDE62D}">
      <dgm:prSet/>
      <dgm:spPr/>
      <dgm:t>
        <a:bodyPr/>
        <a:lstStyle/>
        <a:p>
          <a:endParaRPr lang="ru-RU"/>
        </a:p>
      </dgm:t>
    </dgm:pt>
    <dgm:pt modelId="{19EAB904-6922-4C60-8038-2C1CB0E03A7C}" type="sibTrans" cxnId="{AF70B999-0746-4198-8FDE-26B65EBDE62D}">
      <dgm:prSet/>
      <dgm:spPr/>
      <dgm:t>
        <a:bodyPr/>
        <a:lstStyle/>
        <a:p>
          <a:endParaRPr lang="ru-RU"/>
        </a:p>
      </dgm:t>
    </dgm:pt>
    <dgm:pt modelId="{16DEC0F1-8118-4D48-A0FC-EAC9154F03BE}">
      <dgm:prSet phldrT="[Текст]"/>
      <dgm:spPr/>
      <dgm:t>
        <a:bodyPr/>
        <a:lstStyle/>
        <a:p>
          <a:r>
            <a:rPr lang="ru-RU" dirty="0"/>
            <a:t>понятные и открытые механизмы участия в решении вопросов школьной жизни. </a:t>
          </a:r>
        </a:p>
      </dgm:t>
    </dgm:pt>
    <dgm:pt modelId="{4D4A095F-13E8-4EFE-9F30-B581B935276F}" type="parTrans" cxnId="{2D56DCD3-0B94-45C3-8763-8D190F5C4E96}">
      <dgm:prSet/>
      <dgm:spPr/>
      <dgm:t>
        <a:bodyPr/>
        <a:lstStyle/>
        <a:p>
          <a:endParaRPr lang="ru-RU"/>
        </a:p>
      </dgm:t>
    </dgm:pt>
    <dgm:pt modelId="{9AFA8020-6322-4223-B182-23A10C642A0C}" type="sibTrans" cxnId="{2D56DCD3-0B94-45C3-8763-8D190F5C4E96}">
      <dgm:prSet/>
      <dgm:spPr/>
      <dgm:t>
        <a:bodyPr/>
        <a:lstStyle/>
        <a:p>
          <a:endParaRPr lang="ru-RU"/>
        </a:p>
      </dgm:t>
    </dgm:pt>
    <dgm:pt modelId="{0DD101B4-FB68-49DB-8341-EDA1A2BFEE81}" type="pres">
      <dgm:prSet presAssocID="{3CB70578-6803-4B52-93A9-DD25FEE38E1B}" presName="linearFlow" presStyleCnt="0">
        <dgm:presLayoutVars>
          <dgm:dir/>
          <dgm:animLvl val="lvl"/>
          <dgm:resizeHandles val="exact"/>
        </dgm:presLayoutVars>
      </dgm:prSet>
      <dgm:spPr/>
    </dgm:pt>
    <dgm:pt modelId="{70CE59B8-4C82-488F-854E-D430513CCBE9}" type="pres">
      <dgm:prSet presAssocID="{3193A8B9-9C8B-436F-924B-C3AD1058389A}" presName="composite" presStyleCnt="0"/>
      <dgm:spPr/>
    </dgm:pt>
    <dgm:pt modelId="{7A76A956-5797-403D-9F95-C9BC282D72D3}" type="pres">
      <dgm:prSet presAssocID="{3193A8B9-9C8B-436F-924B-C3AD1058389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C746210-81B6-4B88-AFE1-614BFEE2E5A9}" type="pres">
      <dgm:prSet presAssocID="{3193A8B9-9C8B-436F-924B-C3AD1058389A}" presName="descendantText" presStyleLbl="alignAcc1" presStyleIdx="0" presStyleCnt="3">
        <dgm:presLayoutVars>
          <dgm:bulletEnabled val="1"/>
        </dgm:presLayoutVars>
      </dgm:prSet>
      <dgm:spPr/>
    </dgm:pt>
    <dgm:pt modelId="{1193AE8D-F657-419C-8A0A-AB289AEFEA19}" type="pres">
      <dgm:prSet presAssocID="{1CC78AFD-C69E-4763-9416-CE5ACB81D79F}" presName="sp" presStyleCnt="0"/>
      <dgm:spPr/>
    </dgm:pt>
    <dgm:pt modelId="{FBCA109C-90DA-4804-81D7-611835FE9A43}" type="pres">
      <dgm:prSet presAssocID="{854849F8-5449-44CE-955C-D8569C65CE11}" presName="composite" presStyleCnt="0"/>
      <dgm:spPr/>
    </dgm:pt>
    <dgm:pt modelId="{79257A0C-7580-4366-828C-D1B897B2840E}" type="pres">
      <dgm:prSet presAssocID="{854849F8-5449-44CE-955C-D8569C65CE1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A8E9280-7A02-4901-A4F6-9A2B347F8FFD}" type="pres">
      <dgm:prSet presAssocID="{854849F8-5449-44CE-955C-D8569C65CE11}" presName="descendantText" presStyleLbl="alignAcc1" presStyleIdx="1" presStyleCnt="3">
        <dgm:presLayoutVars>
          <dgm:bulletEnabled val="1"/>
        </dgm:presLayoutVars>
      </dgm:prSet>
      <dgm:spPr/>
    </dgm:pt>
    <dgm:pt modelId="{8CB6F5D7-6826-4259-B946-F4222F452536}" type="pres">
      <dgm:prSet presAssocID="{1766FC0B-11E5-4B97-B585-03FFFC148EAD}" presName="sp" presStyleCnt="0"/>
      <dgm:spPr/>
    </dgm:pt>
    <dgm:pt modelId="{15A7EBA0-17E4-4CC1-80DA-B57E50038894}" type="pres">
      <dgm:prSet presAssocID="{2E23BEE6-B426-496C-80F2-C3AF105CAE0F}" presName="composite" presStyleCnt="0"/>
      <dgm:spPr/>
    </dgm:pt>
    <dgm:pt modelId="{D928D813-C437-4E08-808E-07CA06B1AD92}" type="pres">
      <dgm:prSet presAssocID="{2E23BEE6-B426-496C-80F2-C3AF105CAE0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4972E55-CEB9-42D7-B814-4CA2785CD313}" type="pres">
      <dgm:prSet presAssocID="{2E23BEE6-B426-496C-80F2-C3AF105CAE0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B823200-AB10-48F3-8A24-21AB16DC900E}" type="presOf" srcId="{2A0A8C28-8280-4A5B-934F-E5E58F8D7EA8}" destId="{6C746210-81B6-4B88-AFE1-614BFEE2E5A9}" srcOrd="0" destOrd="0" presId="urn:microsoft.com/office/officeart/2005/8/layout/chevron2"/>
    <dgm:cxn modelId="{E1B86567-71C4-43C5-82EA-6E6E4512C45B}" srcId="{854849F8-5449-44CE-955C-D8569C65CE11}" destId="{79406EE3-5470-42E4-A5B6-C553F15DA2D6}" srcOrd="0" destOrd="0" parTransId="{448FCEE0-0A85-4974-AC87-533249E250F8}" sibTransId="{521C0928-D0E2-4D10-881E-5DD573BCF9B2}"/>
    <dgm:cxn modelId="{10C54270-5204-4FA8-A4F6-5AEBE61164A1}" srcId="{3193A8B9-9C8B-436F-924B-C3AD1058389A}" destId="{072805C1-BA6A-4633-A9A1-9451B6C620B5}" srcOrd="1" destOrd="0" parTransId="{0C018E7F-D942-4774-9C9A-DEACDF7FD17A}" sibTransId="{AEC12402-A1C6-4484-8B72-4BF2489972D2}"/>
    <dgm:cxn modelId="{830CD079-9F3E-4B72-9A1A-1F38CE8EEEFF}" type="presOf" srcId="{072805C1-BA6A-4633-A9A1-9451B6C620B5}" destId="{6C746210-81B6-4B88-AFE1-614BFEE2E5A9}" srcOrd="0" destOrd="1" presId="urn:microsoft.com/office/officeart/2005/8/layout/chevron2"/>
    <dgm:cxn modelId="{2AC94B80-BC09-43F4-A842-FE07E1757B7A}" type="presOf" srcId="{16DEC0F1-8118-4D48-A0FC-EAC9154F03BE}" destId="{14972E55-CEB9-42D7-B814-4CA2785CD313}" srcOrd="0" destOrd="0" presId="urn:microsoft.com/office/officeart/2005/8/layout/chevron2"/>
    <dgm:cxn modelId="{136BDA95-69F7-4ED0-92A9-2346538BCC87}" type="presOf" srcId="{79406EE3-5470-42E4-A5B6-C553F15DA2D6}" destId="{EA8E9280-7A02-4901-A4F6-9A2B347F8FFD}" srcOrd="0" destOrd="0" presId="urn:microsoft.com/office/officeart/2005/8/layout/chevron2"/>
    <dgm:cxn modelId="{5FE4C797-868E-40B8-BE40-37EA554B5248}" type="presOf" srcId="{854849F8-5449-44CE-955C-D8569C65CE11}" destId="{79257A0C-7580-4366-828C-D1B897B2840E}" srcOrd="0" destOrd="0" presId="urn:microsoft.com/office/officeart/2005/8/layout/chevron2"/>
    <dgm:cxn modelId="{AF70B999-0746-4198-8FDE-26B65EBDE62D}" srcId="{3CB70578-6803-4B52-93A9-DD25FEE38E1B}" destId="{2E23BEE6-B426-496C-80F2-C3AF105CAE0F}" srcOrd="2" destOrd="0" parTransId="{A6018F45-777F-4CC5-B57A-A4D34DC22D42}" sibTransId="{19EAB904-6922-4C60-8038-2C1CB0E03A7C}"/>
    <dgm:cxn modelId="{9A7048A0-D2E0-458B-8E65-040D2010BA76}" srcId="{3193A8B9-9C8B-436F-924B-C3AD1058389A}" destId="{2A0A8C28-8280-4A5B-934F-E5E58F8D7EA8}" srcOrd="0" destOrd="0" parTransId="{F12C9C78-E24E-4318-B278-DA47F7190B51}" sibTransId="{39D89E17-0B20-43C4-94F3-FD59EBD858DF}"/>
    <dgm:cxn modelId="{43F3FEAA-CFE3-4642-8227-BC70AD04FCB6}" type="presOf" srcId="{2E23BEE6-B426-496C-80F2-C3AF105CAE0F}" destId="{D928D813-C437-4E08-808E-07CA06B1AD92}" srcOrd="0" destOrd="0" presId="urn:microsoft.com/office/officeart/2005/8/layout/chevron2"/>
    <dgm:cxn modelId="{C7173DAE-1A05-44C6-B509-84B778CA795F}" srcId="{3CB70578-6803-4B52-93A9-DD25FEE38E1B}" destId="{854849F8-5449-44CE-955C-D8569C65CE11}" srcOrd="1" destOrd="0" parTransId="{8FC9366C-65B2-4E78-8C46-34359C3DB8FB}" sibTransId="{1766FC0B-11E5-4B97-B585-03FFFC148EAD}"/>
    <dgm:cxn modelId="{67B3FCAE-8664-45DF-BFCA-AE8729ED1915}" srcId="{3CB70578-6803-4B52-93A9-DD25FEE38E1B}" destId="{3193A8B9-9C8B-436F-924B-C3AD1058389A}" srcOrd="0" destOrd="0" parTransId="{1F36C293-7870-4DBA-B8DA-333C5BAE9687}" sibTransId="{1CC78AFD-C69E-4763-9416-CE5ACB81D79F}"/>
    <dgm:cxn modelId="{2D56DCD3-0B94-45C3-8763-8D190F5C4E96}" srcId="{2E23BEE6-B426-496C-80F2-C3AF105CAE0F}" destId="{16DEC0F1-8118-4D48-A0FC-EAC9154F03BE}" srcOrd="0" destOrd="0" parTransId="{4D4A095F-13E8-4EFE-9F30-B581B935276F}" sibTransId="{9AFA8020-6322-4223-B182-23A10C642A0C}"/>
    <dgm:cxn modelId="{D6B5C0DA-FD99-4588-B07C-85C6C2D62822}" type="presOf" srcId="{3CB70578-6803-4B52-93A9-DD25FEE38E1B}" destId="{0DD101B4-FB68-49DB-8341-EDA1A2BFEE81}" srcOrd="0" destOrd="0" presId="urn:microsoft.com/office/officeart/2005/8/layout/chevron2"/>
    <dgm:cxn modelId="{B0D2ABF1-7B03-426A-AF34-D1A8FEFCBC85}" type="presOf" srcId="{3193A8B9-9C8B-436F-924B-C3AD1058389A}" destId="{7A76A956-5797-403D-9F95-C9BC282D72D3}" srcOrd="0" destOrd="0" presId="urn:microsoft.com/office/officeart/2005/8/layout/chevron2"/>
    <dgm:cxn modelId="{B63EF4F9-07D4-4765-A643-F1BF55698FFC}" type="presParOf" srcId="{0DD101B4-FB68-49DB-8341-EDA1A2BFEE81}" destId="{70CE59B8-4C82-488F-854E-D430513CCBE9}" srcOrd="0" destOrd="0" presId="urn:microsoft.com/office/officeart/2005/8/layout/chevron2"/>
    <dgm:cxn modelId="{84A6FE69-9574-49A3-BD3A-D2A8B3CF6AFB}" type="presParOf" srcId="{70CE59B8-4C82-488F-854E-D430513CCBE9}" destId="{7A76A956-5797-403D-9F95-C9BC282D72D3}" srcOrd="0" destOrd="0" presId="urn:microsoft.com/office/officeart/2005/8/layout/chevron2"/>
    <dgm:cxn modelId="{0B378122-41A6-4316-86FB-DBC1A9F0AABF}" type="presParOf" srcId="{70CE59B8-4C82-488F-854E-D430513CCBE9}" destId="{6C746210-81B6-4B88-AFE1-614BFEE2E5A9}" srcOrd="1" destOrd="0" presId="urn:microsoft.com/office/officeart/2005/8/layout/chevron2"/>
    <dgm:cxn modelId="{5C5A8FF8-B3A7-4A70-A38D-113806134057}" type="presParOf" srcId="{0DD101B4-FB68-49DB-8341-EDA1A2BFEE81}" destId="{1193AE8D-F657-419C-8A0A-AB289AEFEA19}" srcOrd="1" destOrd="0" presId="urn:microsoft.com/office/officeart/2005/8/layout/chevron2"/>
    <dgm:cxn modelId="{7AEEC686-F25B-4CA8-A494-7DBA8F61334F}" type="presParOf" srcId="{0DD101B4-FB68-49DB-8341-EDA1A2BFEE81}" destId="{FBCA109C-90DA-4804-81D7-611835FE9A43}" srcOrd="2" destOrd="0" presId="urn:microsoft.com/office/officeart/2005/8/layout/chevron2"/>
    <dgm:cxn modelId="{51A0D26F-CCB2-499E-AEEE-63EAAAE0911B}" type="presParOf" srcId="{FBCA109C-90DA-4804-81D7-611835FE9A43}" destId="{79257A0C-7580-4366-828C-D1B897B2840E}" srcOrd="0" destOrd="0" presId="urn:microsoft.com/office/officeart/2005/8/layout/chevron2"/>
    <dgm:cxn modelId="{19B08983-BF4B-4B9B-8314-B777550EB927}" type="presParOf" srcId="{FBCA109C-90DA-4804-81D7-611835FE9A43}" destId="{EA8E9280-7A02-4901-A4F6-9A2B347F8FFD}" srcOrd="1" destOrd="0" presId="urn:microsoft.com/office/officeart/2005/8/layout/chevron2"/>
    <dgm:cxn modelId="{7345DAA5-1D11-41C8-BAC6-136F7DDDE194}" type="presParOf" srcId="{0DD101B4-FB68-49DB-8341-EDA1A2BFEE81}" destId="{8CB6F5D7-6826-4259-B946-F4222F452536}" srcOrd="3" destOrd="0" presId="urn:microsoft.com/office/officeart/2005/8/layout/chevron2"/>
    <dgm:cxn modelId="{0789DA4B-1E17-4A08-B2D8-CE7BE8A7FD35}" type="presParOf" srcId="{0DD101B4-FB68-49DB-8341-EDA1A2BFEE81}" destId="{15A7EBA0-17E4-4CC1-80DA-B57E50038894}" srcOrd="4" destOrd="0" presId="urn:microsoft.com/office/officeart/2005/8/layout/chevron2"/>
    <dgm:cxn modelId="{E94FC198-C091-49D5-BF69-9D6B2A7FE8F1}" type="presParOf" srcId="{15A7EBA0-17E4-4CC1-80DA-B57E50038894}" destId="{D928D813-C437-4E08-808E-07CA06B1AD92}" srcOrd="0" destOrd="0" presId="urn:microsoft.com/office/officeart/2005/8/layout/chevron2"/>
    <dgm:cxn modelId="{ADDCB176-7DD0-481E-875D-B507C8B95EFE}" type="presParOf" srcId="{15A7EBA0-17E4-4CC1-80DA-B57E50038894}" destId="{14972E55-CEB9-42D7-B814-4CA2785CD3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504F9-6385-4F98-B15C-9E58A115BDA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B054B-52B9-4FBD-A688-9A8C05BC443F}">
      <dgm:prSet phldrT="[Текст]"/>
      <dgm:spPr/>
      <dgm:t>
        <a:bodyPr/>
        <a:lstStyle/>
        <a:p>
          <a:r>
            <a:rPr lang="ru-RU" dirty="0"/>
            <a:t>Как создавать благоприятную среду для сотрудничества школы и родителей (законных представителей), повышать их заинтересованную конструктивную активность относительно школы?</a:t>
          </a:r>
        </a:p>
      </dgm:t>
    </dgm:pt>
    <dgm:pt modelId="{489B7CAB-93DC-4F5C-A0D7-1D7BEC7ED697}" type="parTrans" cxnId="{15BBF98F-B1F5-4D90-8973-6B9967C16A4F}">
      <dgm:prSet/>
      <dgm:spPr/>
      <dgm:t>
        <a:bodyPr/>
        <a:lstStyle/>
        <a:p>
          <a:endParaRPr lang="ru-RU"/>
        </a:p>
      </dgm:t>
    </dgm:pt>
    <dgm:pt modelId="{1EBD6455-37B5-4E24-B7D4-18A8413157E6}" type="sibTrans" cxnId="{15BBF98F-B1F5-4D90-8973-6B9967C16A4F}">
      <dgm:prSet/>
      <dgm:spPr/>
      <dgm:t>
        <a:bodyPr/>
        <a:lstStyle/>
        <a:p>
          <a:endParaRPr lang="ru-RU"/>
        </a:p>
      </dgm:t>
    </dgm:pt>
    <dgm:pt modelId="{54DD8D52-F8BA-477C-84BF-AD21218BB4AF}">
      <dgm:prSet phldrT="[Текст]"/>
      <dgm:spPr/>
      <dgm:t>
        <a:bodyPr/>
        <a:lstStyle/>
        <a:p>
          <a:r>
            <a:rPr lang="ru-RU" dirty="0"/>
            <a:t>Как разрешать конфликтные ситуации? </a:t>
          </a:r>
        </a:p>
      </dgm:t>
    </dgm:pt>
    <dgm:pt modelId="{DA3C199F-BC39-46DC-988B-68140B80AE1E}" type="parTrans" cxnId="{79B1A1F1-5A10-414F-9C5C-CB0188E5184C}">
      <dgm:prSet/>
      <dgm:spPr/>
      <dgm:t>
        <a:bodyPr/>
        <a:lstStyle/>
        <a:p>
          <a:endParaRPr lang="ru-RU"/>
        </a:p>
      </dgm:t>
    </dgm:pt>
    <dgm:pt modelId="{F2E562AD-2F26-4B3E-A328-223CDC01E77D}" type="sibTrans" cxnId="{79B1A1F1-5A10-414F-9C5C-CB0188E5184C}">
      <dgm:prSet/>
      <dgm:spPr/>
      <dgm:t>
        <a:bodyPr/>
        <a:lstStyle/>
        <a:p>
          <a:endParaRPr lang="ru-RU"/>
        </a:p>
      </dgm:t>
    </dgm:pt>
    <dgm:pt modelId="{979A3925-2574-423F-81D1-C735D5EF0366}">
      <dgm:prSet/>
      <dgm:spPr/>
      <dgm:t>
        <a:bodyPr/>
        <a:lstStyle/>
        <a:p>
          <a:r>
            <a:rPr lang="ru-RU" dirty="0"/>
            <a:t> Как принимать коллективные, совместные с родителями, решения о внесении изменений в организацию жизнедеятельности школы, программу ее развития и режим работы, направленные на повышение эффективности работы школы, преодоление низких образовательных результатов? </a:t>
          </a:r>
        </a:p>
      </dgm:t>
    </dgm:pt>
    <dgm:pt modelId="{793B95DA-FB93-4A32-B164-EB4A5AE37D31}" type="parTrans" cxnId="{1E1F387D-2B26-44AB-B13B-1D9E1B8CE81B}">
      <dgm:prSet/>
      <dgm:spPr/>
      <dgm:t>
        <a:bodyPr/>
        <a:lstStyle/>
        <a:p>
          <a:endParaRPr lang="ru-RU"/>
        </a:p>
      </dgm:t>
    </dgm:pt>
    <dgm:pt modelId="{AE7FF39A-0168-4352-929A-758964BDFBEE}" type="sibTrans" cxnId="{1E1F387D-2B26-44AB-B13B-1D9E1B8CE81B}">
      <dgm:prSet/>
      <dgm:spPr/>
      <dgm:t>
        <a:bodyPr/>
        <a:lstStyle/>
        <a:p>
          <a:endParaRPr lang="ru-RU"/>
        </a:p>
      </dgm:t>
    </dgm:pt>
    <dgm:pt modelId="{BAB9DD66-05E5-458B-920A-A3CBE6433347}">
      <dgm:prSet/>
      <dgm:spPr/>
      <dgm:t>
        <a:bodyPr/>
        <a:lstStyle/>
        <a:p>
          <a:r>
            <a:rPr lang="ru-RU"/>
            <a:t>Как формировать взаимное доверие и уважение между родителями и педагогическими работниками с помощью повышения вовлеченности родителей в жизнь школы?</a:t>
          </a:r>
        </a:p>
      </dgm:t>
    </dgm:pt>
    <dgm:pt modelId="{DE0A2C40-762E-4EFB-80E1-222D58EEC91A}" type="parTrans" cxnId="{01DDF15C-4E54-47E5-B10E-0A9296551D97}">
      <dgm:prSet/>
      <dgm:spPr/>
      <dgm:t>
        <a:bodyPr/>
        <a:lstStyle/>
        <a:p>
          <a:endParaRPr lang="ru-RU"/>
        </a:p>
      </dgm:t>
    </dgm:pt>
    <dgm:pt modelId="{9DBA2F56-251F-44F5-842E-39033F8E53A4}" type="sibTrans" cxnId="{01DDF15C-4E54-47E5-B10E-0A9296551D97}">
      <dgm:prSet/>
      <dgm:spPr/>
      <dgm:t>
        <a:bodyPr/>
        <a:lstStyle/>
        <a:p>
          <a:endParaRPr lang="ru-RU"/>
        </a:p>
      </dgm:t>
    </dgm:pt>
    <dgm:pt modelId="{2849DDAF-F0A2-4E9D-B7A1-E9957DBAD2EC}" type="pres">
      <dgm:prSet presAssocID="{B56504F9-6385-4F98-B15C-9E58A115BDAD}" presName="linear" presStyleCnt="0">
        <dgm:presLayoutVars>
          <dgm:dir/>
          <dgm:resizeHandles val="exact"/>
        </dgm:presLayoutVars>
      </dgm:prSet>
      <dgm:spPr/>
    </dgm:pt>
    <dgm:pt modelId="{72E05692-A693-410B-AA62-8175731C6DB0}" type="pres">
      <dgm:prSet presAssocID="{599B054B-52B9-4FBD-A688-9A8C05BC443F}" presName="comp" presStyleCnt="0"/>
      <dgm:spPr/>
    </dgm:pt>
    <dgm:pt modelId="{E94F1F1A-BD3D-4887-B3D9-7E1C08B091B5}" type="pres">
      <dgm:prSet presAssocID="{599B054B-52B9-4FBD-A688-9A8C05BC443F}" presName="box" presStyleLbl="node1" presStyleIdx="0" presStyleCnt="4"/>
      <dgm:spPr/>
    </dgm:pt>
    <dgm:pt modelId="{5CB4E644-4C89-4C1B-8CF9-FFC25B57E873}" type="pres">
      <dgm:prSet presAssocID="{599B054B-52B9-4FBD-A688-9A8C05BC443F}" presName="img" presStyleLbl="fgImgPlace1" presStyleIdx="0" presStyleCnt="4" custScaleX="48577" custScaleY="984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Голова с шестеренками"/>
        </a:ext>
      </dgm:extLst>
    </dgm:pt>
    <dgm:pt modelId="{78708AB9-4DC7-4D05-92DA-128515D6B096}" type="pres">
      <dgm:prSet presAssocID="{599B054B-52B9-4FBD-A688-9A8C05BC443F}" presName="text" presStyleLbl="node1" presStyleIdx="0" presStyleCnt="4">
        <dgm:presLayoutVars>
          <dgm:bulletEnabled val="1"/>
        </dgm:presLayoutVars>
      </dgm:prSet>
      <dgm:spPr/>
    </dgm:pt>
    <dgm:pt modelId="{FEFFF16A-642B-4030-92DB-15BF26583FA9}" type="pres">
      <dgm:prSet presAssocID="{1EBD6455-37B5-4E24-B7D4-18A8413157E6}" presName="spacer" presStyleCnt="0"/>
      <dgm:spPr/>
    </dgm:pt>
    <dgm:pt modelId="{6360EE0E-CB77-493B-9FF8-94BE7F1DF040}" type="pres">
      <dgm:prSet presAssocID="{BAB9DD66-05E5-458B-920A-A3CBE6433347}" presName="comp" presStyleCnt="0"/>
      <dgm:spPr/>
    </dgm:pt>
    <dgm:pt modelId="{DABB3485-F9E6-4710-9EFA-3F033A87F0EF}" type="pres">
      <dgm:prSet presAssocID="{BAB9DD66-05E5-458B-920A-A3CBE6433347}" presName="box" presStyleLbl="node1" presStyleIdx="1" presStyleCnt="4"/>
      <dgm:spPr/>
    </dgm:pt>
    <dgm:pt modelId="{3ECD84B2-B110-4455-9796-E4231392F85A}" type="pres">
      <dgm:prSet presAssocID="{BAB9DD66-05E5-458B-920A-A3CBE6433347}" presName="img" presStyleLbl="fgImgPlace1" presStyleIdx="1" presStyleCnt="4" custScaleX="59026" custScaleY="1022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8000" b="-48000"/>
          </a:stretch>
        </a:blipFill>
      </dgm:spPr>
      <dgm:extLst>
        <a:ext uri="{E40237B7-FDA0-4F09-8148-C483321AD2D9}">
          <dgm14:cNvPr xmlns:dgm14="http://schemas.microsoft.com/office/drawing/2010/diagram" id="0" name="" descr="Лампочка"/>
        </a:ext>
      </dgm:extLst>
    </dgm:pt>
    <dgm:pt modelId="{3338B082-6936-49E3-BB19-9B89B36B3587}" type="pres">
      <dgm:prSet presAssocID="{BAB9DD66-05E5-458B-920A-A3CBE6433347}" presName="text" presStyleLbl="node1" presStyleIdx="1" presStyleCnt="4">
        <dgm:presLayoutVars>
          <dgm:bulletEnabled val="1"/>
        </dgm:presLayoutVars>
      </dgm:prSet>
      <dgm:spPr/>
    </dgm:pt>
    <dgm:pt modelId="{AC6F418D-4946-4DF5-9420-5880183A373E}" type="pres">
      <dgm:prSet presAssocID="{9DBA2F56-251F-44F5-842E-39033F8E53A4}" presName="spacer" presStyleCnt="0"/>
      <dgm:spPr/>
    </dgm:pt>
    <dgm:pt modelId="{C69A1004-32E7-4D86-890C-72552A012B4F}" type="pres">
      <dgm:prSet presAssocID="{979A3925-2574-423F-81D1-C735D5EF0366}" presName="comp" presStyleCnt="0"/>
      <dgm:spPr/>
    </dgm:pt>
    <dgm:pt modelId="{240F8467-8BFE-497C-B2CE-9EFB8563BCF6}" type="pres">
      <dgm:prSet presAssocID="{979A3925-2574-423F-81D1-C735D5EF0366}" presName="box" presStyleLbl="node1" presStyleIdx="2" presStyleCnt="4"/>
      <dgm:spPr/>
    </dgm:pt>
    <dgm:pt modelId="{AC1EA419-4911-4C1F-9332-79D7123093D1}" type="pres">
      <dgm:prSet presAssocID="{979A3925-2574-423F-81D1-C735D5EF0366}" presName="img" presStyleLbl="fgImgPlace1" presStyleIdx="2" presStyleCnt="4" custScaleX="45973" custScaleY="1018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8000" b="-48000"/>
          </a:stretch>
        </a:blipFill>
      </dgm:spPr>
      <dgm:extLst>
        <a:ext uri="{E40237B7-FDA0-4F09-8148-C483321AD2D9}">
          <dgm14:cNvPr xmlns:dgm14="http://schemas.microsoft.com/office/drawing/2010/diagram" id="0" name="" descr="Открытый замок"/>
        </a:ext>
      </dgm:extLst>
    </dgm:pt>
    <dgm:pt modelId="{1C0F71B8-7FC5-4988-9F5D-C2DC7C4B410C}" type="pres">
      <dgm:prSet presAssocID="{979A3925-2574-423F-81D1-C735D5EF0366}" presName="text" presStyleLbl="node1" presStyleIdx="2" presStyleCnt="4">
        <dgm:presLayoutVars>
          <dgm:bulletEnabled val="1"/>
        </dgm:presLayoutVars>
      </dgm:prSet>
      <dgm:spPr/>
    </dgm:pt>
    <dgm:pt modelId="{68596C5D-4A1A-4368-94C2-645A23D15295}" type="pres">
      <dgm:prSet presAssocID="{AE7FF39A-0168-4352-929A-758964BDFBEE}" presName="spacer" presStyleCnt="0"/>
      <dgm:spPr/>
    </dgm:pt>
    <dgm:pt modelId="{16FE7AE8-2732-4AEF-ADE2-1A6447520ABC}" type="pres">
      <dgm:prSet presAssocID="{54DD8D52-F8BA-477C-84BF-AD21218BB4AF}" presName="comp" presStyleCnt="0"/>
      <dgm:spPr/>
    </dgm:pt>
    <dgm:pt modelId="{A369F99F-FF9D-40DF-B667-153C2343015C}" type="pres">
      <dgm:prSet presAssocID="{54DD8D52-F8BA-477C-84BF-AD21218BB4AF}" presName="box" presStyleLbl="node1" presStyleIdx="3" presStyleCnt="4"/>
      <dgm:spPr/>
    </dgm:pt>
    <dgm:pt modelId="{F5C06293-82F3-4FE1-BF29-D394C3FCF4E7}" type="pres">
      <dgm:prSet presAssocID="{54DD8D52-F8BA-477C-84BF-AD21218BB4AF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8000" b="-48000"/>
          </a:stretch>
        </a:blipFill>
      </dgm:spPr>
      <dgm:extLst>
        <a:ext uri="{E40237B7-FDA0-4F09-8148-C483321AD2D9}">
          <dgm14:cNvPr xmlns:dgm14="http://schemas.microsoft.com/office/drawing/2010/diagram" id="0" name="" descr="Сцена заката"/>
        </a:ext>
      </dgm:extLst>
    </dgm:pt>
    <dgm:pt modelId="{0B3CBF51-2899-4F5B-B527-D0FFA9C33C43}" type="pres">
      <dgm:prSet presAssocID="{54DD8D52-F8BA-477C-84BF-AD21218BB4AF}" presName="text" presStyleLbl="node1" presStyleIdx="3" presStyleCnt="4">
        <dgm:presLayoutVars>
          <dgm:bulletEnabled val="1"/>
        </dgm:presLayoutVars>
      </dgm:prSet>
      <dgm:spPr/>
    </dgm:pt>
  </dgm:ptLst>
  <dgm:cxnLst>
    <dgm:cxn modelId="{9EDEF90D-4946-4978-88DB-E356C07EB073}" type="presOf" srcId="{599B054B-52B9-4FBD-A688-9A8C05BC443F}" destId="{E94F1F1A-BD3D-4887-B3D9-7E1C08B091B5}" srcOrd="0" destOrd="0" presId="urn:microsoft.com/office/officeart/2005/8/layout/vList4"/>
    <dgm:cxn modelId="{FB82C124-3592-4EA4-A899-C829BD35A5D2}" type="presOf" srcId="{BAB9DD66-05E5-458B-920A-A3CBE6433347}" destId="{3338B082-6936-49E3-BB19-9B89B36B3587}" srcOrd="1" destOrd="0" presId="urn:microsoft.com/office/officeart/2005/8/layout/vList4"/>
    <dgm:cxn modelId="{D8CCFF29-163A-4A22-B32A-E70D4B441F02}" type="presOf" srcId="{54DD8D52-F8BA-477C-84BF-AD21218BB4AF}" destId="{0B3CBF51-2899-4F5B-B527-D0FFA9C33C43}" srcOrd="1" destOrd="0" presId="urn:microsoft.com/office/officeart/2005/8/layout/vList4"/>
    <dgm:cxn modelId="{7A001B33-7378-4D8A-A4B6-05F3D85F1AA7}" type="presOf" srcId="{54DD8D52-F8BA-477C-84BF-AD21218BB4AF}" destId="{A369F99F-FF9D-40DF-B667-153C2343015C}" srcOrd="0" destOrd="0" presId="urn:microsoft.com/office/officeart/2005/8/layout/vList4"/>
    <dgm:cxn modelId="{F4C7E63E-C2D1-4720-BDB6-9CE2DF063A18}" type="presOf" srcId="{BAB9DD66-05E5-458B-920A-A3CBE6433347}" destId="{DABB3485-F9E6-4710-9EFA-3F033A87F0EF}" srcOrd="0" destOrd="0" presId="urn:microsoft.com/office/officeart/2005/8/layout/vList4"/>
    <dgm:cxn modelId="{01DDF15C-4E54-47E5-B10E-0A9296551D97}" srcId="{B56504F9-6385-4F98-B15C-9E58A115BDAD}" destId="{BAB9DD66-05E5-458B-920A-A3CBE6433347}" srcOrd="1" destOrd="0" parTransId="{DE0A2C40-762E-4EFB-80E1-222D58EEC91A}" sibTransId="{9DBA2F56-251F-44F5-842E-39033F8E53A4}"/>
    <dgm:cxn modelId="{38483242-C76F-4C52-B2B1-9B60F70104A8}" type="presOf" srcId="{B56504F9-6385-4F98-B15C-9E58A115BDAD}" destId="{2849DDAF-F0A2-4E9D-B7A1-E9957DBAD2EC}" srcOrd="0" destOrd="0" presId="urn:microsoft.com/office/officeart/2005/8/layout/vList4"/>
    <dgm:cxn modelId="{ECC01550-D33E-40DC-B937-4F8AFD1864C0}" type="presOf" srcId="{979A3925-2574-423F-81D1-C735D5EF0366}" destId="{1C0F71B8-7FC5-4988-9F5D-C2DC7C4B410C}" srcOrd="1" destOrd="0" presId="urn:microsoft.com/office/officeart/2005/8/layout/vList4"/>
    <dgm:cxn modelId="{C1403274-C132-4A75-9948-A1DE58FB260B}" type="presOf" srcId="{979A3925-2574-423F-81D1-C735D5EF0366}" destId="{240F8467-8BFE-497C-B2CE-9EFB8563BCF6}" srcOrd="0" destOrd="0" presId="urn:microsoft.com/office/officeart/2005/8/layout/vList4"/>
    <dgm:cxn modelId="{1E1F387D-2B26-44AB-B13B-1D9E1B8CE81B}" srcId="{B56504F9-6385-4F98-B15C-9E58A115BDAD}" destId="{979A3925-2574-423F-81D1-C735D5EF0366}" srcOrd="2" destOrd="0" parTransId="{793B95DA-FB93-4A32-B164-EB4A5AE37D31}" sibTransId="{AE7FF39A-0168-4352-929A-758964BDFBEE}"/>
    <dgm:cxn modelId="{15BBF98F-B1F5-4D90-8973-6B9967C16A4F}" srcId="{B56504F9-6385-4F98-B15C-9E58A115BDAD}" destId="{599B054B-52B9-4FBD-A688-9A8C05BC443F}" srcOrd="0" destOrd="0" parTransId="{489B7CAB-93DC-4F5C-A0D7-1D7BEC7ED697}" sibTransId="{1EBD6455-37B5-4E24-B7D4-18A8413157E6}"/>
    <dgm:cxn modelId="{E3617BB4-002C-4B26-99AB-705B0C781F52}" type="presOf" srcId="{599B054B-52B9-4FBD-A688-9A8C05BC443F}" destId="{78708AB9-4DC7-4D05-92DA-128515D6B096}" srcOrd="1" destOrd="0" presId="urn:microsoft.com/office/officeart/2005/8/layout/vList4"/>
    <dgm:cxn modelId="{79B1A1F1-5A10-414F-9C5C-CB0188E5184C}" srcId="{B56504F9-6385-4F98-B15C-9E58A115BDAD}" destId="{54DD8D52-F8BA-477C-84BF-AD21218BB4AF}" srcOrd="3" destOrd="0" parTransId="{DA3C199F-BC39-46DC-988B-68140B80AE1E}" sibTransId="{F2E562AD-2F26-4B3E-A328-223CDC01E77D}"/>
    <dgm:cxn modelId="{D63D5550-9537-402F-80AF-1B524F247B52}" type="presParOf" srcId="{2849DDAF-F0A2-4E9D-B7A1-E9957DBAD2EC}" destId="{72E05692-A693-410B-AA62-8175731C6DB0}" srcOrd="0" destOrd="0" presId="urn:microsoft.com/office/officeart/2005/8/layout/vList4"/>
    <dgm:cxn modelId="{2F53366D-CEC9-41CA-A99A-D3E6D0A433E1}" type="presParOf" srcId="{72E05692-A693-410B-AA62-8175731C6DB0}" destId="{E94F1F1A-BD3D-4887-B3D9-7E1C08B091B5}" srcOrd="0" destOrd="0" presId="urn:microsoft.com/office/officeart/2005/8/layout/vList4"/>
    <dgm:cxn modelId="{CF8F438B-9403-423B-9816-E00D0E0F47DB}" type="presParOf" srcId="{72E05692-A693-410B-AA62-8175731C6DB0}" destId="{5CB4E644-4C89-4C1B-8CF9-FFC25B57E873}" srcOrd="1" destOrd="0" presId="urn:microsoft.com/office/officeart/2005/8/layout/vList4"/>
    <dgm:cxn modelId="{0E393F53-EF7A-4B4F-B1D3-3131264B0E0E}" type="presParOf" srcId="{72E05692-A693-410B-AA62-8175731C6DB0}" destId="{78708AB9-4DC7-4D05-92DA-128515D6B096}" srcOrd="2" destOrd="0" presId="urn:microsoft.com/office/officeart/2005/8/layout/vList4"/>
    <dgm:cxn modelId="{825ECFE2-B128-4D43-B007-05FE255DA9F0}" type="presParOf" srcId="{2849DDAF-F0A2-4E9D-B7A1-E9957DBAD2EC}" destId="{FEFFF16A-642B-4030-92DB-15BF26583FA9}" srcOrd="1" destOrd="0" presId="urn:microsoft.com/office/officeart/2005/8/layout/vList4"/>
    <dgm:cxn modelId="{1ACBFDA5-EB39-4287-8392-7C242C2B2D74}" type="presParOf" srcId="{2849DDAF-F0A2-4E9D-B7A1-E9957DBAD2EC}" destId="{6360EE0E-CB77-493B-9FF8-94BE7F1DF040}" srcOrd="2" destOrd="0" presId="urn:microsoft.com/office/officeart/2005/8/layout/vList4"/>
    <dgm:cxn modelId="{F08B324B-9DC6-44BE-B359-3E7E8F65DBF8}" type="presParOf" srcId="{6360EE0E-CB77-493B-9FF8-94BE7F1DF040}" destId="{DABB3485-F9E6-4710-9EFA-3F033A87F0EF}" srcOrd="0" destOrd="0" presId="urn:microsoft.com/office/officeart/2005/8/layout/vList4"/>
    <dgm:cxn modelId="{D51DE609-530F-4587-A31E-DBBD15E7AF75}" type="presParOf" srcId="{6360EE0E-CB77-493B-9FF8-94BE7F1DF040}" destId="{3ECD84B2-B110-4455-9796-E4231392F85A}" srcOrd="1" destOrd="0" presId="urn:microsoft.com/office/officeart/2005/8/layout/vList4"/>
    <dgm:cxn modelId="{632F6F96-A553-4C68-A9B0-5EFC0826CC9E}" type="presParOf" srcId="{6360EE0E-CB77-493B-9FF8-94BE7F1DF040}" destId="{3338B082-6936-49E3-BB19-9B89B36B3587}" srcOrd="2" destOrd="0" presId="urn:microsoft.com/office/officeart/2005/8/layout/vList4"/>
    <dgm:cxn modelId="{6BBD0311-D644-4895-9C1A-215590E59050}" type="presParOf" srcId="{2849DDAF-F0A2-4E9D-B7A1-E9957DBAD2EC}" destId="{AC6F418D-4946-4DF5-9420-5880183A373E}" srcOrd="3" destOrd="0" presId="urn:microsoft.com/office/officeart/2005/8/layout/vList4"/>
    <dgm:cxn modelId="{74399F3D-9B83-4E6C-8197-936396406314}" type="presParOf" srcId="{2849DDAF-F0A2-4E9D-B7A1-E9957DBAD2EC}" destId="{C69A1004-32E7-4D86-890C-72552A012B4F}" srcOrd="4" destOrd="0" presId="urn:microsoft.com/office/officeart/2005/8/layout/vList4"/>
    <dgm:cxn modelId="{E120493D-9E2D-41F1-9BAE-4CE33770D991}" type="presParOf" srcId="{C69A1004-32E7-4D86-890C-72552A012B4F}" destId="{240F8467-8BFE-497C-B2CE-9EFB8563BCF6}" srcOrd="0" destOrd="0" presId="urn:microsoft.com/office/officeart/2005/8/layout/vList4"/>
    <dgm:cxn modelId="{BFBE4CE5-DD11-4746-8FBF-C0ED0D78C21E}" type="presParOf" srcId="{C69A1004-32E7-4D86-890C-72552A012B4F}" destId="{AC1EA419-4911-4C1F-9332-79D7123093D1}" srcOrd="1" destOrd="0" presId="urn:microsoft.com/office/officeart/2005/8/layout/vList4"/>
    <dgm:cxn modelId="{E03E914C-2E06-4445-8E25-A4B6A8005D7F}" type="presParOf" srcId="{C69A1004-32E7-4D86-890C-72552A012B4F}" destId="{1C0F71B8-7FC5-4988-9F5D-C2DC7C4B410C}" srcOrd="2" destOrd="0" presId="urn:microsoft.com/office/officeart/2005/8/layout/vList4"/>
    <dgm:cxn modelId="{11D12466-37E5-4D8C-8FD6-5E24530EA58B}" type="presParOf" srcId="{2849DDAF-F0A2-4E9D-B7A1-E9957DBAD2EC}" destId="{68596C5D-4A1A-4368-94C2-645A23D15295}" srcOrd="5" destOrd="0" presId="urn:microsoft.com/office/officeart/2005/8/layout/vList4"/>
    <dgm:cxn modelId="{2E4F9AF6-A6D4-491E-B26E-D96B34C9ABA7}" type="presParOf" srcId="{2849DDAF-F0A2-4E9D-B7A1-E9957DBAD2EC}" destId="{16FE7AE8-2732-4AEF-ADE2-1A6447520ABC}" srcOrd="6" destOrd="0" presId="urn:microsoft.com/office/officeart/2005/8/layout/vList4"/>
    <dgm:cxn modelId="{63380644-EE6E-4D8A-BDDB-018ACA500B59}" type="presParOf" srcId="{16FE7AE8-2732-4AEF-ADE2-1A6447520ABC}" destId="{A369F99F-FF9D-40DF-B667-153C2343015C}" srcOrd="0" destOrd="0" presId="urn:microsoft.com/office/officeart/2005/8/layout/vList4"/>
    <dgm:cxn modelId="{BE152327-C4F6-4566-BAE3-AD5AEA163DD5}" type="presParOf" srcId="{16FE7AE8-2732-4AEF-ADE2-1A6447520ABC}" destId="{F5C06293-82F3-4FE1-BF29-D394C3FCF4E7}" srcOrd="1" destOrd="0" presId="urn:microsoft.com/office/officeart/2005/8/layout/vList4"/>
    <dgm:cxn modelId="{337E4C1C-EACA-4032-8564-115B6ACDA025}" type="presParOf" srcId="{16FE7AE8-2732-4AEF-ADE2-1A6447520ABC}" destId="{0B3CBF51-2899-4F5B-B527-D0FFA9C33C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6A956-5797-403D-9F95-C9BC282D72D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1.</a:t>
          </a:r>
        </a:p>
      </dsp:txBody>
      <dsp:txXfrm rot="-5400000">
        <a:off x="1" y="520688"/>
        <a:ext cx="1039018" cy="445294"/>
      </dsp:txXfrm>
    </dsp:sp>
    <dsp:sp modelId="{6C746210-81B6-4B88-AFE1-614BFEE2E5A9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мотивацию к участию в жизни школы; </a:t>
          </a:r>
        </a:p>
      </dsp:txBody>
      <dsp:txXfrm rot="-5400000">
        <a:off x="1039018" y="48278"/>
        <a:ext cx="5009883" cy="870607"/>
      </dsp:txXfrm>
    </dsp:sp>
    <dsp:sp modelId="{79257A0C-7580-4366-828C-D1B897B2840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2.</a:t>
          </a:r>
        </a:p>
      </dsp:txBody>
      <dsp:txXfrm rot="-5400000">
        <a:off x="1" y="1809352"/>
        <a:ext cx="1039018" cy="445294"/>
      </dsp:txXfrm>
    </dsp:sp>
    <dsp:sp modelId="{EA8E9280-7A02-4901-A4F6-9A2B347F8FF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качественную информацию о работе школы; </a:t>
          </a:r>
        </a:p>
      </dsp:txBody>
      <dsp:txXfrm rot="-5400000">
        <a:off x="1039018" y="1336942"/>
        <a:ext cx="5009883" cy="870607"/>
      </dsp:txXfrm>
    </dsp:sp>
    <dsp:sp modelId="{D928D813-C437-4E08-808E-07CA06B1AD9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3.</a:t>
          </a:r>
        </a:p>
      </dsp:txBody>
      <dsp:txXfrm rot="-5400000">
        <a:off x="1" y="3098016"/>
        <a:ext cx="1039018" cy="445294"/>
      </dsp:txXfrm>
    </dsp:sp>
    <dsp:sp modelId="{14972E55-CEB9-42D7-B814-4CA2785CD313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понятные и открытые механизмы участия в решении вопросов школьной жизни. 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F1F1A-BD3D-4887-B3D9-7E1C08B091B5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Как создавать благоприятную среду для сотрудничества школы и родителей (законных представителей), повышать их заинтересованную конструктивную активность относительно школы?</a:t>
          </a:r>
        </a:p>
      </dsp:txBody>
      <dsp:txXfrm>
        <a:off x="1751113" y="0"/>
        <a:ext cx="6478486" cy="1051932"/>
      </dsp:txXfrm>
    </dsp:sp>
    <dsp:sp modelId="{5CB4E644-4C89-4C1B-8CF9-FFC25B57E873}">
      <dsp:nvSpPr>
        <dsp:cNvPr id="0" name=""/>
        <dsp:cNvSpPr/>
      </dsp:nvSpPr>
      <dsp:spPr>
        <a:xfrm>
          <a:off x="528384" y="111635"/>
          <a:ext cx="799538" cy="828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B3485-F9E6-4710-9EFA-3F033A87F0EF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Как формировать взаимное доверие и уважение между родителями и педагогическими работниками с помощью повышения вовлеченности родителей в жизнь школы?</a:t>
          </a:r>
        </a:p>
      </dsp:txBody>
      <dsp:txXfrm>
        <a:off x="1751113" y="1157126"/>
        <a:ext cx="6478486" cy="1051932"/>
      </dsp:txXfrm>
    </dsp:sp>
    <dsp:sp modelId="{3ECD84B2-B110-4455-9796-E4231392F85A}">
      <dsp:nvSpPr>
        <dsp:cNvPr id="0" name=""/>
        <dsp:cNvSpPr/>
      </dsp:nvSpPr>
      <dsp:spPr>
        <a:xfrm>
          <a:off x="442392" y="1252738"/>
          <a:ext cx="971520" cy="8607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8467-8BFE-497C-B2CE-9EFB8563BCF6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Как принимать коллективные, совместные с родителями, решения о внесении изменений в организацию жизнедеятельности школы, программу ее развития и режим работы, направленные на повышение эффективности работы школы, преодоление низких образовательных результатов? </a:t>
          </a:r>
        </a:p>
      </dsp:txBody>
      <dsp:txXfrm>
        <a:off x="1751113" y="2314252"/>
        <a:ext cx="6478486" cy="1051932"/>
      </dsp:txXfrm>
    </dsp:sp>
    <dsp:sp modelId="{AC1EA419-4911-4C1F-9332-79D7123093D1}">
      <dsp:nvSpPr>
        <dsp:cNvPr id="0" name=""/>
        <dsp:cNvSpPr/>
      </dsp:nvSpPr>
      <dsp:spPr>
        <a:xfrm>
          <a:off x="549813" y="2411476"/>
          <a:ext cx="756678" cy="8574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9F99F-FF9D-40DF-B667-153C2343015C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Как разрешать конфликтные ситуации? </a:t>
          </a:r>
        </a:p>
      </dsp:txBody>
      <dsp:txXfrm>
        <a:off x="1751113" y="3471378"/>
        <a:ext cx="6478486" cy="1051932"/>
      </dsp:txXfrm>
    </dsp:sp>
    <dsp:sp modelId="{F5C06293-82F3-4FE1-BF29-D394C3FCF4E7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5719-26B2-430F-924C-3267F384869A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F1AFD-754D-4BAC-A879-F76EDE73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8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9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1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9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9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8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3BB0-B8A4-4F39-B431-D88CC18164C3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9B03-9983-42E2-8837-592D63F22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д Мороз\Desktop\s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" t="24408"/>
          <a:stretch/>
        </p:blipFill>
        <p:spPr bwMode="auto">
          <a:xfrm rot="10800000">
            <a:off x="-119743" y="1"/>
            <a:ext cx="935899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11" descr="logo_pms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188640"/>
            <a:ext cx="1383336" cy="12105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0957" y="136558"/>
            <a:ext cx="659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/>
                <a:cs typeface="Times New Roman"/>
              </a:rPr>
              <a:t>БУ РА для детей, нуждающихся в психолого-педагогической и медико-социальной помощи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/>
                <a:cs typeface="Times New Roman"/>
              </a:rPr>
              <a:t> «Центр психолого-медико-социального сопровождения»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543205"/>
            <a:ext cx="7704856" cy="492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Обучающий семинар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рамках реализации плана Регионального ресурсного Центра поддержки школ, расположенных на территории Республики Алтай, имеющих низкие образовательные результаты)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Секция № 3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Семья и школа: грани сотрудничества в современных условиях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проведения: 28 декабря 2021 года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Начало: в 16:00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 слушателей: классные руководители, социальные педагоги 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6855" y="6098198"/>
            <a:ext cx="2675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/>
                <a:cs typeface="Times New Roman"/>
              </a:rPr>
              <a:t>г. Горно-Алтайск, 2021 г</a:t>
            </a:r>
            <a:r>
              <a:rPr lang="ru-RU" i="1" dirty="0">
                <a:latin typeface="Times New Roman"/>
                <a:cs typeface="Times New Roman"/>
              </a:rPr>
              <a:t>.</a:t>
            </a:r>
            <a:endParaRPr lang="en-US" i="1" dirty="0"/>
          </a:p>
        </p:txBody>
      </p:sp>
      <p:pic>
        <p:nvPicPr>
          <p:cNvPr id="13" name="Picture 2" descr="Проект &amp;quot;500+&amp;quot; был утвержден в 2020 году как составная часть федер...">
            <a:extLst>
              <a:ext uri="{FF2B5EF4-FFF2-40B4-BE49-F238E27FC236}">
                <a16:creationId xmlns:a16="http://schemas.microsoft.com/office/drawing/2014/main" id="{64ED6132-5584-4105-87CD-0387BAC4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51" y="136558"/>
            <a:ext cx="948814" cy="9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6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053EE-653C-4939-ADFC-75177294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1FEA70-146A-43D3-9765-E2F87B60C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70206" cy="7073428"/>
          </a:xfrm>
        </p:spPr>
      </p:pic>
    </p:spTree>
    <p:extLst>
      <p:ext uri="{BB962C8B-B14F-4D97-AF65-F5344CB8AC3E}">
        <p14:creationId xmlns:p14="http://schemas.microsoft.com/office/powerpoint/2010/main" val="315236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48D8C-44E2-4C9E-9C13-C2748CA5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 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сновные функции взаимодействия</a:t>
            </a:r>
            <a:b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школы и родителей (законных представителей)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1DDC9-3BDB-4AD1-A858-1C534824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воспитательно-оздоровительная;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формирующая;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охранно-оздоровительная;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контролирующая,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бытовая.</a:t>
            </a:r>
          </a:p>
          <a:p>
            <a:endParaRPr lang="ru-RU" dirty="0"/>
          </a:p>
        </p:txBody>
      </p:sp>
      <p:pic>
        <p:nvPicPr>
          <p:cNvPr id="4" name="Изображение 11" descr="logo_pmss2.png">
            <a:extLst>
              <a:ext uri="{FF2B5EF4-FFF2-40B4-BE49-F238E27FC236}">
                <a16:creationId xmlns:a16="http://schemas.microsoft.com/office/drawing/2014/main" id="{41E8F328-F429-45DC-A356-BCCA2C26E8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17"/>
            <a:ext cx="1132638" cy="9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8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49036-58B6-407A-8785-BD9A1099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к пишется спасибо за внимание - English House">
            <a:extLst>
              <a:ext uri="{FF2B5EF4-FFF2-40B4-BE49-F238E27FC236}">
                <a16:creationId xmlns:a16="http://schemas.microsoft.com/office/drawing/2014/main" id="{24870E29-6AB0-42C5-A86B-9D667537C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8"/>
            <a:ext cx="7836684" cy="58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5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5D4D6-235A-4FF4-A3F7-7C15993D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ПОВЕСТКА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418EFC-E7B9-49FF-9262-FA980056B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251629"/>
              </p:ext>
            </p:extLst>
          </p:nvPr>
        </p:nvGraphicFramePr>
        <p:xfrm>
          <a:off x="539552" y="1124744"/>
          <a:ext cx="7992888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894">
                  <a:extLst>
                    <a:ext uri="{9D8B030D-6E8A-4147-A177-3AD203B41FA5}">
                      <a16:colId xmlns:a16="http://schemas.microsoft.com/office/drawing/2014/main" val="1998607782"/>
                    </a:ext>
                  </a:extLst>
                </a:gridCol>
                <a:gridCol w="6590994">
                  <a:extLst>
                    <a:ext uri="{9D8B030D-6E8A-4147-A177-3AD203B41FA5}">
                      <a16:colId xmlns:a16="http://schemas.microsoft.com/office/drawing/2014/main" val="1412219580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Наименование вопроса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34438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16: 00 -16:15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«Выстраивание взаимоотношений школы с родителями». 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Иванова Наталья Александровна, заместитель директора БУ РА «Центр психолого-медико-социального сопровождения» 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107246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16:15-16:30 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«Создание благоприятной среды для эффективного сотрудничества семьи и школы». 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Обухова Алла Витальевна, социальный педагог МБОУ «Гимназия №9 «Гармония» г. Горно-Алтайска»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66558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16:30-16:40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«Роль классного руководителя во взаимодействии семьи и школы». </a:t>
                      </a:r>
                      <a:r>
                        <a:rPr lang="ru-RU" sz="1600" dirty="0" err="1">
                          <a:effectLst/>
                          <a:latin typeface="Book Antiqua" panose="02040602050305030304" pitchFamily="18" charset="0"/>
                        </a:rPr>
                        <a:t>Трифанова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 Ирина Владимировна, учитель истории и обществознания МБОУ «</a:t>
                      </a:r>
                      <a:r>
                        <a:rPr lang="ru-RU" sz="1600" dirty="0" err="1">
                          <a:effectLst/>
                          <a:latin typeface="Book Antiqua" panose="02040602050305030304" pitchFamily="18" charset="0"/>
                        </a:rPr>
                        <a:t>Теньгинская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 средняя общеобразовательная школа» 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340929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16:40-16:50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«ПМПК: проходить или не проходить? Как донести информацию до родителя». Яркова Олеся Валерьевна, учитель-логопед ЦПМПК БУ РА «Центр ППМС» 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161531"/>
                  </a:ext>
                </a:extLst>
              </a:tr>
            </a:tbl>
          </a:graphicData>
        </a:graphic>
      </p:graphicFrame>
      <p:pic>
        <p:nvPicPr>
          <p:cNvPr id="5" name="Picture 2" descr="Проект &amp;quot;500+&amp;quot; был утвержден в 2020 году как составная часть федер...">
            <a:extLst>
              <a:ext uri="{FF2B5EF4-FFF2-40B4-BE49-F238E27FC236}">
                <a16:creationId xmlns:a16="http://schemas.microsoft.com/office/drawing/2014/main" id="{D56FE0DB-F26F-45E6-A8AD-ED7BAAE8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82" y="247938"/>
            <a:ext cx="948814" cy="9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11" descr="logo_pmss2.png">
            <a:extLst>
              <a:ext uri="{FF2B5EF4-FFF2-40B4-BE49-F238E27FC236}">
                <a16:creationId xmlns:a16="http://schemas.microsoft.com/office/drawing/2014/main" id="{0BA9FD9D-14A9-44FD-A496-4520E45DA2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4" y="166251"/>
            <a:ext cx="1095304" cy="9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18471-5B04-409F-8C8B-31F7DDA1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47938"/>
            <a:ext cx="6094147" cy="1308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Выстраивание взаимоотношений </a:t>
            </a:r>
            <a:br>
              <a:rPr lang="ru-RU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школы с родителями</a:t>
            </a:r>
            <a:endParaRPr lang="ru-RU" sz="3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5BA497E-4535-45C0-BB6F-9673A3FBECB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9750"/>
          <a:stretch/>
        </p:blipFill>
        <p:spPr bwMode="auto">
          <a:xfrm>
            <a:off x="1996479" y="155679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7274B9F1-0359-4C67-B53D-422F2DBBF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2523" y="5865585"/>
            <a:ext cx="1986608" cy="7269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Иванова Н.А., руководитель Ресурсного Центра, заместитель директора БУ РА «Центр ППМС»</a:t>
            </a:r>
          </a:p>
        </p:txBody>
      </p:sp>
      <p:pic>
        <p:nvPicPr>
          <p:cNvPr id="4" name="Изображение 11" descr="logo_pmss2.png">
            <a:extLst>
              <a:ext uri="{FF2B5EF4-FFF2-40B4-BE49-F238E27FC236}">
                <a16:creationId xmlns:a16="http://schemas.microsoft.com/office/drawing/2014/main" id="{33A94ABE-A8FE-464E-B75C-0A81698AD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188640"/>
            <a:ext cx="1383336" cy="1210548"/>
          </a:xfrm>
          <a:prstGeom prst="rect">
            <a:avLst/>
          </a:prstGeom>
        </p:spPr>
      </p:pic>
      <p:pic>
        <p:nvPicPr>
          <p:cNvPr id="3074" name="Picture 2" descr="Проект &amp;quot;500+&amp;quot; был утвержден в 2020 году как составная часть федер...">
            <a:extLst>
              <a:ext uri="{FF2B5EF4-FFF2-40B4-BE49-F238E27FC236}">
                <a16:creationId xmlns:a16="http://schemas.microsoft.com/office/drawing/2014/main" id="{00520020-B1C7-4C04-AAEA-8A24D30A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82" y="247938"/>
            <a:ext cx="948814" cy="9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6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63269-2D9A-47EA-9177-8BDC327E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rmAutofit/>
          </a:bodyPr>
          <a:lstStyle/>
          <a:p>
            <a:br>
              <a:rPr lang="ru-RU" sz="4400" dirty="0">
                <a:effectLst/>
                <a:latin typeface="Book Antiqua" panose="02040602050305030304" pitchFamily="18" charset="0"/>
              </a:rPr>
            </a:br>
            <a:endParaRPr lang="ru-RU" dirty="0"/>
          </a:p>
        </p:txBody>
      </p:sp>
      <p:pic>
        <p:nvPicPr>
          <p:cNvPr id="4" name="Изображение 11" descr="logo_pmss2.png">
            <a:extLst>
              <a:ext uri="{FF2B5EF4-FFF2-40B4-BE49-F238E27FC236}">
                <a16:creationId xmlns:a16="http://schemas.microsoft.com/office/drawing/2014/main" id="{8968D8C7-4B3E-449F-B281-77BAEDDC45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787"/>
            <a:ext cx="1132638" cy="9911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0DAAF0-7E19-472A-905A-1C43C10989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3727"/>
            <a:ext cx="7779709" cy="58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23818-4D05-4131-9FFE-C5A4CEA7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быть активным помощником в преодолении негативных явлений в жизни образовательной организации, родитель должен иметь: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9C9B19E-61A1-4308-9EFE-95D2D48D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980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>
            <a:extLst>
              <a:ext uri="{FF2B5EF4-FFF2-40B4-BE49-F238E27FC236}">
                <a16:creationId xmlns:a16="http://schemas.microsoft.com/office/drawing/2014/main" id="{4A12053C-F812-497E-8D98-8D8A5760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Изображение 11" descr="logo_pmss2.png">
            <a:extLst>
              <a:ext uri="{FF2B5EF4-FFF2-40B4-BE49-F238E27FC236}">
                <a16:creationId xmlns:a16="http://schemas.microsoft.com/office/drawing/2014/main" id="{5256D822-F13F-4E46-AFD8-3421A33B6C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" y="629736"/>
            <a:ext cx="879280" cy="76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771F-0F76-46A0-8DD7-4FA897D7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6768752" cy="1224136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сотрудничества семьи и школы. Ключевые вопросы.</a:t>
            </a:r>
            <a:endParaRPr lang="ru-RU" dirty="0"/>
          </a:p>
        </p:txBody>
      </p:sp>
      <p:pic>
        <p:nvPicPr>
          <p:cNvPr id="4" name="Изображение 11" descr="logo_pmss2.png">
            <a:extLst>
              <a:ext uri="{FF2B5EF4-FFF2-40B4-BE49-F238E27FC236}">
                <a16:creationId xmlns:a16="http://schemas.microsoft.com/office/drawing/2014/main" id="{DE691C4D-32DD-44BC-995F-B747AAB3E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18"/>
            <a:ext cx="1132638" cy="991164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ECA2D29-C70C-44C7-A8A0-A578A9408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585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38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E1A6-6225-4F4F-A754-1A1E0CF0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15DDEB-6CA5-4591-A161-B9984B8D2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11"/>
            <a:ext cx="8229600" cy="6201178"/>
          </a:xfrm>
        </p:spPr>
      </p:pic>
    </p:spTree>
    <p:extLst>
      <p:ext uri="{BB962C8B-B14F-4D97-AF65-F5344CB8AC3E}">
        <p14:creationId xmlns:p14="http://schemas.microsoft.com/office/powerpoint/2010/main" val="111826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72BD9-37C5-4A96-97CC-FA8324C2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778562-C3DB-4A51-9F13-B666A49C8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3" y="102447"/>
            <a:ext cx="8229600" cy="6566913"/>
          </a:xfrm>
        </p:spPr>
      </p:pic>
    </p:spTree>
    <p:extLst>
      <p:ext uri="{BB962C8B-B14F-4D97-AF65-F5344CB8AC3E}">
        <p14:creationId xmlns:p14="http://schemas.microsoft.com/office/powerpoint/2010/main" val="148794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8C593B-E2CB-41EF-9D4D-6AC577D3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32DEC9D-4D72-492E-9E65-7CB12DA1C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9" y="-3705"/>
            <a:ext cx="8229600" cy="6485114"/>
          </a:xfrm>
        </p:spPr>
      </p:pic>
    </p:spTree>
    <p:extLst>
      <p:ext uri="{BB962C8B-B14F-4D97-AF65-F5344CB8AC3E}">
        <p14:creationId xmlns:p14="http://schemas.microsoft.com/office/powerpoint/2010/main" val="766297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385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ПОВЕСТКА</vt:lpstr>
      <vt:lpstr>Выстраивание взаимоотношений  школы с родителями</vt:lpstr>
      <vt:lpstr> </vt:lpstr>
      <vt:lpstr>Чтобы быть активным помощником в преодолении негативных явлений в жизни образовательной организации, родитель должен иметь: </vt:lpstr>
      <vt:lpstr>Организация сотрудничества семьи и школы. Ключевые вопросы.</vt:lpstr>
      <vt:lpstr>Презентация PowerPoint</vt:lpstr>
      <vt:lpstr>Презентация PowerPoint</vt:lpstr>
      <vt:lpstr>Презентация PowerPoint</vt:lpstr>
      <vt:lpstr>Презентация PowerPoint</vt:lpstr>
      <vt:lpstr>   Основные функции взаимодействия  школы и родителей (законных представителей)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Павел Коновалов</cp:lastModifiedBy>
  <cp:revision>49</cp:revision>
  <dcterms:created xsi:type="dcterms:W3CDTF">2020-04-14T02:41:27Z</dcterms:created>
  <dcterms:modified xsi:type="dcterms:W3CDTF">2021-12-28T08:37:39Z</dcterms:modified>
</cp:coreProperties>
</file>